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8" r:id="rId6"/>
    <p:sldId id="266" r:id="rId7"/>
    <p:sldId id="271" r:id="rId8"/>
    <p:sldId id="269" r:id="rId9"/>
    <p:sldId id="270" r:id="rId10"/>
    <p:sldId id="262" r:id="rId11"/>
    <p:sldId id="263" r:id="rId12"/>
  </p:sldIdLst>
  <p:sldSz cx="9906000" cy="6858000" type="A4"/>
  <p:notesSz cx="6858000" cy="9144000"/>
  <p:defaultTextStyle>
    <a:defPPr>
      <a:defRPr lang="en-US"/>
    </a:defPPr>
    <a:lvl1pPr marL="0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290" y="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02"/>
            <a:ext cx="8172450" cy="2593975"/>
          </a:xfrm>
        </p:spPr>
        <p:txBody>
          <a:bodyPr anchor="b"/>
          <a:lstStyle>
            <a:lvl1pPr>
              <a:defRPr sz="77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87" b="91617" l="5202" r="91908">
                        <a14:foregroundMark x1="14451" y1="31138" x2="14451" y2="31138"/>
                        <a14:foregroundMark x1="15029" y1="31138" x2="24855" y2="13772"/>
                        <a14:foregroundMark x1="13873" y1="32335" x2="10983" y2="52695"/>
                        <a14:foregroundMark x1="11561" y1="53892" x2="23699" y2="77844"/>
                        <a14:foregroundMark x1="8092" y1="37725" x2="8092" y2="56287"/>
                        <a14:foregroundMark x1="17919" y1="79641" x2="39306" y2="89820"/>
                        <a14:foregroundMark x1="28324" y1="86228" x2="49711" y2="91617"/>
                        <a14:foregroundMark x1="52601" y1="89820" x2="77457" y2="79042"/>
                        <a14:foregroundMark x1="78035" y1="79042" x2="86127" y2="63473"/>
                        <a14:foregroundMark x1="30058" y1="14970" x2="47977" y2="10778"/>
                        <a14:foregroundMark x1="41618" y1="11976" x2="67052" y2="12575"/>
                        <a14:foregroundMark x1="72254" y1="15569" x2="84971" y2="29341"/>
                        <a14:foregroundMark x1="84393" y1="31138" x2="91329" y2="49701"/>
                        <a14:foregroundMark x1="91908" y1="54491" x2="90173" y2="65269"/>
                        <a14:foregroundMark x1="58960" y1="6587" x2="34104" y2="6587"/>
                        <a14:backgroundMark x1="1156" y1="13772" x2="1156" y2="13772"/>
                        <a14:backgroundMark x1="28324" y1="6587" x2="29480" y2="6587"/>
                        <a14:backgroundMark x1="87283" y1="4192" x2="98266" y2="10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016" y="5522140"/>
            <a:ext cx="652099" cy="62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8" y="5486400"/>
            <a:ext cx="8297994" cy="1168400"/>
          </a:xfrm>
        </p:spPr>
        <p:txBody>
          <a:bodyPr anchor="t"/>
          <a:lstStyle>
            <a:lvl1pPr algn="l">
              <a:defRPr sz="4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8" y="3852863"/>
            <a:ext cx="6646994" cy="1633539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1">
                <a:solidFill>
                  <a:schemeClr val="tx2"/>
                </a:solidFill>
              </a:defRPr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1">
                <a:solidFill>
                  <a:schemeClr val="tx2"/>
                </a:solidFill>
              </a:defRPr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1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9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7"/>
            <a:ext cx="8420100" cy="594627"/>
          </a:xfrm>
        </p:spPr>
        <p:txBody>
          <a:bodyPr anchor="b"/>
          <a:lstStyle>
            <a:lvl1pPr algn="ctr">
              <a:defRPr sz="26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9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189865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255000" cy="1143000"/>
          </a:xfrm>
          <a:prstGeom prst="rect">
            <a:avLst/>
          </a:prstGeom>
        </p:spPr>
        <p:txBody>
          <a:bodyPr vert="horz" lIns="107287" tIns="53643" rIns="107287" bIns="53643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107287" tIns="53643" rIns="107287" bIns="5364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21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1" y="4033520"/>
            <a:ext cx="2367281" cy="396240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2" y="1630680"/>
            <a:ext cx="2438399" cy="396240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1/18/2015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l" defTabSz="1072866" rtl="0" eaLnBrk="1" latinLnBrk="0" hangingPunct="1">
        <a:spcBef>
          <a:spcPct val="0"/>
        </a:spcBef>
        <a:buNone/>
        <a:defRPr sz="5400" kern="1200" cap="none" spc="-117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402325" indent="-268216" algn="l" defTabSz="107286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51006" indent="-268216" algn="l" defTabSz="1072866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80152" indent="-268216" algn="l" defTabSz="1072866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02012" indent="-268216" algn="l" defTabSz="1072866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871" indent="-268216" algn="l" defTabSz="1072866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038444" indent="-214573" algn="l" defTabSz="107286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53018" indent="-214573" algn="l" defTabSz="1072866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467591" indent="-214573" algn="l" defTabSz="1072866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682164" indent="-214573" algn="l" defTabSz="1072866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Årsmøte 2014</a:t>
            </a:r>
            <a:br>
              <a:rPr lang="nb-NO" dirty="0" smtClean="0"/>
            </a:br>
            <a:r>
              <a:rPr lang="nb-NO" dirty="0" smtClean="0"/>
              <a:t>Omvikdalen 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Omvikdalen Skule</a:t>
            </a:r>
          </a:p>
          <a:p>
            <a:r>
              <a:rPr lang="nb-NO" dirty="0" smtClean="0"/>
              <a:t>Mandag 26. januar 2015, kl. 19.00</a:t>
            </a:r>
            <a:endParaRPr lang="nb-NO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87" b="91617" l="5202" r="91908">
                        <a14:foregroundMark x1="14451" y1="31138" x2="14451" y2="31138"/>
                        <a14:foregroundMark x1="15029" y1="31138" x2="24855" y2="13772"/>
                        <a14:foregroundMark x1="13873" y1="32335" x2="10983" y2="52695"/>
                        <a14:foregroundMark x1="11561" y1="53892" x2="23699" y2="77844"/>
                        <a14:foregroundMark x1="8092" y1="37725" x2="8092" y2="56287"/>
                        <a14:foregroundMark x1="17919" y1="79641" x2="39306" y2="89820"/>
                        <a14:foregroundMark x1="28324" y1="86228" x2="49711" y2="91617"/>
                        <a14:foregroundMark x1="52601" y1="89820" x2="77457" y2="79042"/>
                        <a14:foregroundMark x1="78035" y1="79042" x2="86127" y2="63473"/>
                        <a14:foregroundMark x1="30058" y1="14970" x2="47977" y2="10778"/>
                        <a14:foregroundMark x1="41618" y1="11976" x2="67052" y2="12575"/>
                        <a14:foregroundMark x1="72254" y1="15569" x2="84971" y2="29341"/>
                        <a14:foregroundMark x1="84393" y1="31138" x2="91329" y2="49701"/>
                        <a14:foregroundMark x1="91908" y1="54491" x2="90173" y2="65269"/>
                        <a14:foregroundMark x1="58960" y1="6587" x2="34104" y2="6587"/>
                        <a14:backgroundMark x1="1156" y1="13772" x2="1156" y2="13772"/>
                        <a14:backgroundMark x1="28324" y1="6587" x2="29480" y2="6587"/>
                        <a14:backgroundMark x1="87283" y1="4192" x2="98266" y2="10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45717"/>
            <a:ext cx="1718899" cy="165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548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 for årsmøte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8459" indent="-514350">
              <a:buFont typeface="+mj-lt"/>
              <a:buAutoNum type="arabicPeriod"/>
            </a:pPr>
            <a:r>
              <a:rPr lang="nb-NO" dirty="0" smtClean="0"/>
              <a:t>Innkalling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Val av ordstyrar / referent / to til å signere referat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Årsmeldingar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Revidert rekneskap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Vedtekter / styringsdokument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Fastsetje kontingent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Innkomne saker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Val</a:t>
            </a:r>
          </a:p>
          <a:p>
            <a:pPr marL="648459" indent="-514350">
              <a:buFont typeface="+mj-lt"/>
              <a:buAutoNum type="arabicPeriod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492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3. Årsmeldingar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Fylgjande har levert årsmelding for 2014:</a:t>
            </a:r>
          </a:p>
          <a:p>
            <a:pPr lvl="1"/>
            <a:r>
              <a:rPr lang="nb-NO" sz="2000" dirty="0" smtClean="0"/>
              <a:t>Styret 		v/Atle Falk</a:t>
            </a:r>
          </a:p>
          <a:p>
            <a:pPr lvl="1"/>
            <a:r>
              <a:rPr lang="nb-NO" sz="2000" dirty="0" smtClean="0"/>
              <a:t>Skigruppa 		v/Kjetil Mehl</a:t>
            </a:r>
          </a:p>
          <a:p>
            <a:pPr lvl="1"/>
            <a:r>
              <a:rPr lang="nb-NO" sz="2000" dirty="0" smtClean="0"/>
              <a:t>Sykkel/spinning gruppa 	v/Mette Sandvik</a:t>
            </a:r>
          </a:p>
          <a:p>
            <a:pPr lvl="1"/>
            <a:r>
              <a:rPr lang="nb-NO" sz="2000" dirty="0" smtClean="0"/>
              <a:t>Turngruppa 		v/Solveig H. Hansen</a:t>
            </a:r>
          </a:p>
          <a:p>
            <a:pPr lvl="1"/>
            <a:r>
              <a:rPr lang="nb-NO" sz="2000" dirty="0" smtClean="0"/>
              <a:t>Turgruppa 		v/Jan Egil Apeland</a:t>
            </a:r>
          </a:p>
          <a:p>
            <a:pPr lvl="1"/>
            <a:r>
              <a:rPr lang="nb-NO" sz="2000" dirty="0" smtClean="0"/>
              <a:t>Idrettsmerkeutvalget 	v/Stig Dagfinn Tveiten</a:t>
            </a:r>
          </a:p>
          <a:p>
            <a:pPr lvl="1"/>
            <a:r>
              <a:rPr lang="nb-NO" sz="2000" dirty="0" smtClean="0"/>
              <a:t>Økonomigruppa 	v/Gjert Inge </a:t>
            </a:r>
            <a:r>
              <a:rPr lang="nb-NO" sz="2000" dirty="0" err="1" smtClean="0"/>
              <a:t>Søllesvik</a:t>
            </a:r>
            <a:endParaRPr lang="nb-NO" sz="2000" dirty="0" smtClean="0"/>
          </a:p>
          <a:p>
            <a:pPr lvl="1"/>
            <a:endParaRPr lang="nb-NO" sz="2000" dirty="0" smtClean="0"/>
          </a:p>
          <a:p>
            <a:pPr lvl="1"/>
            <a:r>
              <a:rPr lang="nb-NO" sz="2000" dirty="0" smtClean="0"/>
              <a:t>Tilbygget 		</a:t>
            </a:r>
            <a:r>
              <a:rPr lang="nb-NO" sz="2000" dirty="0" smtClean="0"/>
              <a:t>(ingen/liten aktivitet i 2014)</a:t>
            </a:r>
            <a:endParaRPr lang="nb-NO" sz="2000" dirty="0" smtClean="0"/>
          </a:p>
          <a:p>
            <a:pPr lvl="1"/>
            <a:r>
              <a:rPr lang="nb-NO" sz="2000" dirty="0" smtClean="0"/>
              <a:t>«Ikkje dytt» gruppa 	(ingen aktivitet i 2014)</a:t>
            </a:r>
          </a:p>
          <a:p>
            <a:endParaRPr lang="nb-NO" dirty="0" smtClean="0"/>
          </a:p>
          <a:p>
            <a:pPr lvl="1"/>
            <a:r>
              <a:rPr lang="nb-NO" dirty="0" smtClean="0"/>
              <a:t>Sjå eige vedlegg.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450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4. Revidert rekneskap</a:t>
            </a:r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17" y="1165034"/>
            <a:ext cx="8763000" cy="5613941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48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>
                <a:solidFill>
                  <a:srgbClr val="675E47"/>
                </a:solidFill>
              </a:rPr>
              <a:t>5. Vedtekter / Styringsdokument</a:t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Vedtekter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310301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800" dirty="0" smtClean="0"/>
                    </a:p>
                    <a:p>
                      <a:pPr marL="342900" marR="0" indent="-34290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b-NO" sz="1800" dirty="0" smtClean="0"/>
                        <a:t>Styret foreslår inga</a:t>
                      </a:r>
                      <a:r>
                        <a:rPr lang="nb-NO" sz="1800" baseline="0" dirty="0" smtClean="0"/>
                        <a:t> endring i vedtekene for 2015 (ref. vedtekts </a:t>
                      </a:r>
                      <a:r>
                        <a:rPr lang="nb-NO" sz="1800" baseline="0" dirty="0" err="1" smtClean="0"/>
                        <a:t>endringane</a:t>
                      </a:r>
                      <a:r>
                        <a:rPr lang="nb-NO" sz="1800" baseline="0" dirty="0" smtClean="0"/>
                        <a:t> i 2013 i tråd med ny lovnorm frå Idrettstinget)</a:t>
                      </a:r>
                      <a:r>
                        <a:rPr lang="nb-NO" sz="1800" dirty="0" smtClean="0"/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56" y="1788112"/>
            <a:ext cx="3593154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 smtClean="0"/>
              <a:t>5. Vedtekter / Styringsdokument</a:t>
            </a:r>
            <a:br>
              <a:rPr lang="nb-NO" sz="3200" dirty="0" smtClean="0"/>
            </a:br>
            <a:r>
              <a:rPr lang="nb-NO" sz="2400" dirty="0" smtClean="0"/>
              <a:t>Styringsprinsipp</a:t>
            </a:r>
            <a:endParaRPr lang="nb-NO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364163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marR="0" indent="-34290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Styret foreslår inga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endring i styringsprinsippa for 2015</a:t>
                      </a:r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06" y="1769692"/>
            <a:ext cx="4107056" cy="4417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277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>
                <a:solidFill>
                  <a:srgbClr val="675E47"/>
                </a:solidFill>
              </a:rPr>
              <a:t>5. Vedtekter / Styringsdokument</a:t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Reisegodgjersle og Startkontingent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425695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Styret foreslår inga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endring i satsane for 2015</a:t>
                      </a:r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4100513" cy="462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93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 smtClean="0">
                <a:solidFill>
                  <a:srgbClr val="675E47"/>
                </a:solidFill>
              </a:rPr>
              <a:t>6. Fastsetje kontingent</a:t>
            </a:r>
            <a:r>
              <a:rPr lang="nb-NO" sz="3200" dirty="0">
                <a:solidFill>
                  <a:srgbClr val="675E47"/>
                </a:solidFill>
              </a:rPr>
              <a:t/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Medlemskontingent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412271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30" y="2047875"/>
            <a:ext cx="411480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854766" y="2047874"/>
            <a:ext cx="4055078" cy="33051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781799" y="3908234"/>
            <a:ext cx="576549" cy="1295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987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>
                <a:solidFill>
                  <a:srgbClr val="675E47"/>
                </a:solidFill>
              </a:rPr>
              <a:t>6. Fastsetje kontingent</a:t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Treningsavgift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317073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03" y="1958980"/>
            <a:ext cx="4181475" cy="427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1" y="1958980"/>
            <a:ext cx="4038600" cy="42716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607826" y="4517834"/>
            <a:ext cx="1088374" cy="1295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046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7. Innkomne saker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Fylgjande saker var komme styret ihende innan fristen (to veker før årsmøtet) – 12. januar 2015.</a:t>
            </a:r>
          </a:p>
          <a:p>
            <a:pPr lvl="1"/>
            <a:r>
              <a:rPr lang="nb-NO" dirty="0" smtClean="0"/>
              <a:t>Ingen saker mottatt.</a:t>
            </a:r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r>
              <a:rPr lang="nb-NO" dirty="0" smtClean="0"/>
              <a:t>Orienteringssaker til Årsmøte:</a:t>
            </a:r>
          </a:p>
          <a:p>
            <a:pPr lvl="1"/>
            <a:r>
              <a:rPr lang="nb-NO" dirty="0" smtClean="0"/>
              <a:t>Pt ingen saker mottatt.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614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8</a:t>
            </a:r>
            <a:r>
              <a:rPr lang="nb-NO" dirty="0" smtClean="0"/>
              <a:t>. Val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Valnemda har ordet.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99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357</TotalTime>
  <Words>182</Words>
  <Application>Microsoft Office PowerPoint</Application>
  <PresentationFormat>A4 Paper (210x297 mm)</PresentationFormat>
  <Paragraphs>122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Adjacency</vt:lpstr>
      <vt:lpstr>Årsmøte 2014 Omvikdalen IL</vt:lpstr>
      <vt:lpstr>Agenda for årsmøte</vt:lpstr>
      <vt:lpstr>3. Årsmeldingar</vt:lpstr>
      <vt:lpstr>4. Revidert rekneskap</vt:lpstr>
      <vt:lpstr>5. Vedtekter / Styringsdokument Vedtekter</vt:lpstr>
      <vt:lpstr>5. Vedtekter / Styringsdokument Styringsprinsipp</vt:lpstr>
      <vt:lpstr>5. Vedtekter / Styringsdokument Reisegodgjersle og Startkontingent</vt:lpstr>
      <vt:lpstr>6. Fastsetje kontingent Medlemskontingent</vt:lpstr>
      <vt:lpstr>6. Fastsetje kontingent Treningsavgift</vt:lpstr>
      <vt:lpstr>7. Innkomne saker</vt:lpstr>
      <vt:lpstr>8. Val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Årsmøte Omvikdalen IL</dc:title>
  <dc:creator>Jonny</dc:creator>
  <cp:lastModifiedBy>Jonny</cp:lastModifiedBy>
  <cp:revision>44</cp:revision>
  <dcterms:created xsi:type="dcterms:W3CDTF">2006-08-16T00:00:00Z</dcterms:created>
  <dcterms:modified xsi:type="dcterms:W3CDTF">2015-01-18T19:24:10Z</dcterms:modified>
</cp:coreProperties>
</file>