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8" r:id="rId6"/>
    <p:sldId id="266" r:id="rId7"/>
    <p:sldId id="271" r:id="rId8"/>
    <p:sldId id="269" r:id="rId9"/>
    <p:sldId id="270" r:id="rId10"/>
    <p:sldId id="262" r:id="rId11"/>
    <p:sldId id="263" r:id="rId12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84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02"/>
            <a:ext cx="8172450" cy="2593975"/>
          </a:xfrm>
        </p:spPr>
        <p:txBody>
          <a:bodyPr anchor="b"/>
          <a:lstStyle>
            <a:lvl1pPr>
              <a:defRPr sz="77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4016" y="5522140"/>
            <a:ext cx="652099" cy="62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8" y="5486400"/>
            <a:ext cx="8297994" cy="1168400"/>
          </a:xfrm>
        </p:spPr>
        <p:txBody>
          <a:bodyPr anchor="t"/>
          <a:lstStyle>
            <a:lvl1pPr algn="l">
              <a:defRPr sz="4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8" y="3852863"/>
            <a:ext cx="6646994" cy="1633539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1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7"/>
            <a:ext cx="8420100" cy="594627"/>
          </a:xfrm>
        </p:spPr>
        <p:txBody>
          <a:bodyPr anchor="b"/>
          <a:lstStyle>
            <a:lvl1pPr algn="ctr">
              <a:defRPr sz="26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9865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2550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1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1" y="4033520"/>
            <a:ext cx="2367281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2" y="1630680"/>
            <a:ext cx="2438399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072866" rtl="0" eaLnBrk="1" latinLnBrk="0" hangingPunct="1">
        <a:spcBef>
          <a:spcPct val="0"/>
        </a:spcBef>
        <a:buNone/>
        <a:defRPr sz="5400" kern="1200" cap="none" spc="-117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02325" indent="-268216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51006" indent="-268216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152" indent="-268216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12" indent="-268216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71" indent="-268216" algn="l" defTabSz="1072866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38444" indent="-214573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53018" indent="-214573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67591" indent="-214573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64" indent="-214573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Årsmøte 2016</a:t>
            </a:r>
            <a:br>
              <a:rPr lang="nb-NO" dirty="0" smtClean="0"/>
            </a:br>
            <a:r>
              <a:rPr lang="nb-NO" dirty="0" smtClean="0"/>
              <a:t>Omvikdalen 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Omvikdalen Skule</a:t>
            </a:r>
          </a:p>
          <a:p>
            <a:r>
              <a:rPr lang="nb-NO" dirty="0" err="1" smtClean="0"/>
              <a:t>Tysdag</a:t>
            </a:r>
            <a:r>
              <a:rPr lang="nb-NO" dirty="0" smtClean="0"/>
              <a:t> 14. februar 2017, kl. 19.30</a:t>
            </a:r>
            <a:endParaRPr lang="nb-NO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5717"/>
            <a:ext cx="1718899" cy="165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5486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 for årsmøte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Innkalling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 av ordstyrar / referent / to til å signere referat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Årsmeldingar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Revidert rekneskap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Vedtekter / styringsdokument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Fastsetje kontingent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Innkomne saker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</a:t>
            </a:r>
          </a:p>
          <a:p>
            <a:pPr marL="648459" indent="-514350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584926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Årsmeldingar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Fylgjande har levert årsmelding for 2016:</a:t>
            </a:r>
          </a:p>
          <a:p>
            <a:pPr lvl="1"/>
            <a:r>
              <a:rPr lang="nb-NO" sz="2000" dirty="0" smtClean="0"/>
              <a:t>Styret 		v/</a:t>
            </a:r>
            <a:r>
              <a:rPr lang="nb-NO" sz="2000" dirty="0" err="1" smtClean="0"/>
              <a:t>Jeaneth</a:t>
            </a:r>
            <a:r>
              <a:rPr lang="nb-NO" sz="2000" dirty="0" smtClean="0"/>
              <a:t> </a:t>
            </a:r>
            <a:r>
              <a:rPr lang="nb-NO" sz="2000" dirty="0" err="1" smtClean="0"/>
              <a:t>Rangsæter</a:t>
            </a:r>
            <a:endParaRPr lang="nb-NO" sz="2000" dirty="0" smtClean="0"/>
          </a:p>
          <a:p>
            <a:pPr lvl="1"/>
            <a:r>
              <a:rPr lang="nb-NO" sz="2000" dirty="0" smtClean="0"/>
              <a:t>Skigruppa 		v/Vemund Hjelmeland</a:t>
            </a:r>
          </a:p>
          <a:p>
            <a:pPr lvl="1"/>
            <a:r>
              <a:rPr lang="nb-NO" sz="2000" dirty="0" smtClean="0"/>
              <a:t>Sykkel/spinning gruppa 	v/Mette Sandvik</a:t>
            </a:r>
          </a:p>
          <a:p>
            <a:pPr lvl="1"/>
            <a:r>
              <a:rPr lang="nb-NO" sz="2000" dirty="0" smtClean="0"/>
              <a:t>Turngruppa 		v/Anette Eikenes</a:t>
            </a:r>
          </a:p>
          <a:p>
            <a:pPr lvl="1"/>
            <a:r>
              <a:rPr lang="nb-NO" sz="2000" dirty="0" smtClean="0"/>
              <a:t>Turgruppa 		v/Kirsti Bjørnebøle</a:t>
            </a:r>
          </a:p>
          <a:p>
            <a:pPr lvl="1"/>
            <a:r>
              <a:rPr lang="nb-NO" sz="2000" dirty="0" smtClean="0"/>
              <a:t>Idrettsmerkeutvalget 	v/Stig Dagfinn Tveiten</a:t>
            </a:r>
          </a:p>
          <a:p>
            <a:pPr lvl="1"/>
            <a:r>
              <a:rPr lang="nb-NO" sz="2000" dirty="0" smtClean="0"/>
              <a:t>Økonomigruppa 	v/Christina H. Fausk</a:t>
            </a:r>
          </a:p>
          <a:p>
            <a:pPr lvl="1"/>
            <a:endParaRPr lang="nb-NO" sz="2000" dirty="0" smtClean="0"/>
          </a:p>
          <a:p>
            <a:pPr lvl="1"/>
            <a:r>
              <a:rPr lang="nb-NO" sz="2000" dirty="0" smtClean="0"/>
              <a:t>Tilbygget 		</a:t>
            </a:r>
            <a:r>
              <a:rPr lang="nb-NO" sz="2000" dirty="0" err="1" smtClean="0"/>
              <a:t>Ikkje</a:t>
            </a:r>
            <a:r>
              <a:rPr lang="nb-NO" sz="2000" smtClean="0"/>
              <a:t> levert</a:t>
            </a:r>
            <a:endParaRPr lang="nb-NO" sz="2000" dirty="0" smtClean="0"/>
          </a:p>
          <a:p>
            <a:pPr lvl="1"/>
            <a:r>
              <a:rPr lang="nb-NO" sz="2000" dirty="0" smtClean="0"/>
              <a:t>«</a:t>
            </a:r>
            <a:r>
              <a:rPr lang="nb-NO" sz="2000" dirty="0" err="1" smtClean="0"/>
              <a:t>Ikkje</a:t>
            </a:r>
            <a:r>
              <a:rPr lang="nb-NO" sz="2000" dirty="0" smtClean="0"/>
              <a:t> dytt» gruppa 	(ingen aktivitet i 2016)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Sjå eige vedlegg.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254500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4. </a:t>
            </a:r>
            <a:r>
              <a:rPr lang="nb-NO" dirty="0" err="1"/>
              <a:t>R</a:t>
            </a:r>
            <a:r>
              <a:rPr lang="nb-NO" dirty="0" err="1" smtClean="0"/>
              <a:t>ekneskap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90" y="1124615"/>
            <a:ext cx="8153410" cy="56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48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Vedtekter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1394666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sz="1800" dirty="0" smtClean="0"/>
                        <a:t>Styret foreslår inga</a:t>
                      </a:r>
                      <a:r>
                        <a:rPr lang="nb-NO" sz="1800" baseline="0" dirty="0" smtClean="0"/>
                        <a:t> endring i vedtektene for 2017 (ref. vedtekts </a:t>
                      </a:r>
                      <a:r>
                        <a:rPr lang="nb-NO" sz="1800" baseline="0" dirty="0" err="1" smtClean="0"/>
                        <a:t>endringane</a:t>
                      </a:r>
                      <a:r>
                        <a:rPr lang="nb-NO" sz="1800" baseline="0" dirty="0" smtClean="0"/>
                        <a:t> i 2013 i tråd med ny lovnorm frå Idrettstinget)</a:t>
                      </a:r>
                      <a:r>
                        <a:rPr lang="nb-NO" sz="1800" dirty="0" smtClean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956" y="1788112"/>
            <a:ext cx="359315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4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/>
              <a:t>5. Vedtekter / Styringsdokument</a:t>
            </a:r>
            <a:br>
              <a:rPr lang="nb-NO" sz="3200" dirty="0" smtClean="0"/>
            </a:br>
            <a:r>
              <a:rPr lang="nb-NO" sz="2400" dirty="0" smtClean="0"/>
              <a:t>Styringsprinsipp</a:t>
            </a:r>
            <a:endParaRPr lang="nb-NO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3066522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Styret foreslår inga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endring i styringsprinsippa for 2017</a:t>
                      </a: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706" y="1769692"/>
            <a:ext cx="4107056" cy="441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277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Reisegodgjersle og Startkontingent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807655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nb-NO" dirty="0" err="1" smtClean="0"/>
                        <a:t>Innanfor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hordaland</a:t>
                      </a:r>
                      <a:r>
                        <a:rPr lang="nb-NO" dirty="0" smtClean="0"/>
                        <a:t> krets: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Styret foreslår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at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reisegodtgjersle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vert kun gitt dersom rennet er oppsett av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lagleiar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Styret foreslår at innsending av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reiserekning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skal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sendast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til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lagleiar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innan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15. februar og 15. april.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100513" cy="462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93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>
                <a:solidFill>
                  <a:srgbClr val="675E47"/>
                </a:solidFill>
              </a:rPr>
              <a:t>6. Fastsetje kontingent</a:t>
            </a:r>
            <a:r>
              <a:rPr lang="nb-NO" sz="3200" dirty="0">
                <a:solidFill>
                  <a:srgbClr val="675E47"/>
                </a:solidFill>
              </a:rPr>
              <a:t/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Medlemskontingent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9412271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ktangel 2"/>
          <p:cNvSpPr/>
          <p:nvPr/>
        </p:nvSpPr>
        <p:spPr>
          <a:xfrm>
            <a:off x="4876800" y="2047875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dirty="0"/>
              <a:t>Styret foreslår inga endring i </a:t>
            </a:r>
            <a:r>
              <a:rPr lang="nb-NO" dirty="0" err="1"/>
              <a:t>satsane</a:t>
            </a:r>
            <a:r>
              <a:rPr lang="nb-NO" dirty="0"/>
              <a:t> for </a:t>
            </a:r>
            <a:r>
              <a:rPr lang="nb-NO" dirty="0" smtClean="0"/>
              <a:t>2017.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783" y="2046016"/>
            <a:ext cx="4114800" cy="328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87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6. Fastsetje kontingent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Treningsavgift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5317073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Rektangel 6"/>
          <p:cNvSpPr/>
          <p:nvPr/>
        </p:nvSpPr>
        <p:spPr>
          <a:xfrm>
            <a:off x="4876800" y="2047875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Styret foreslår inga </a:t>
            </a:r>
            <a:r>
              <a:rPr lang="nb-NO" dirty="0"/>
              <a:t>endring i </a:t>
            </a:r>
            <a:r>
              <a:rPr lang="nb-NO" dirty="0" err="1"/>
              <a:t>satsane</a:t>
            </a:r>
            <a:r>
              <a:rPr lang="nb-NO" dirty="0"/>
              <a:t> for </a:t>
            </a:r>
            <a:r>
              <a:rPr lang="nb-NO" dirty="0" smtClean="0"/>
              <a:t>2017.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/>
          <a:srcRect b="5233"/>
          <a:stretch/>
        </p:blipFill>
        <p:spPr>
          <a:xfrm>
            <a:off x="608398" y="2047875"/>
            <a:ext cx="405116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0461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7. Innkomne saker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4109" indent="0">
              <a:buNone/>
            </a:pPr>
            <a:r>
              <a:rPr lang="nb-NO" dirty="0" err="1" smtClean="0"/>
              <a:t>Fylgjande</a:t>
            </a:r>
            <a:r>
              <a:rPr lang="nb-NO" dirty="0" smtClean="0"/>
              <a:t> saker var komme styret </a:t>
            </a:r>
            <a:r>
              <a:rPr lang="nb-NO" dirty="0" err="1" smtClean="0"/>
              <a:t>ihende</a:t>
            </a:r>
            <a:r>
              <a:rPr lang="nb-NO" dirty="0" smtClean="0"/>
              <a:t> </a:t>
            </a:r>
            <a:r>
              <a:rPr lang="nb-NO" dirty="0" err="1" smtClean="0"/>
              <a:t>innan</a:t>
            </a:r>
            <a:r>
              <a:rPr lang="nb-NO" dirty="0" smtClean="0"/>
              <a:t> fristen (to veker før årsmøtet)</a:t>
            </a:r>
          </a:p>
          <a:p>
            <a:r>
              <a:rPr lang="nb-NO" dirty="0" smtClean="0"/>
              <a:t>Tilbygg- styret foreslår at tilbyggsgruppa vert lagt ned.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4226148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</a:t>
            </a:r>
            <a:r>
              <a:rPr lang="nb-NO" dirty="0" smtClean="0"/>
              <a:t>. Val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Valnemda har ordet.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349906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474</TotalTime>
  <Words>217</Words>
  <Application>Microsoft Office PowerPoint</Application>
  <PresentationFormat>A4 (210 x 297 mm)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Adjacency</vt:lpstr>
      <vt:lpstr>Årsmøte 2016 Omvikdalen IL</vt:lpstr>
      <vt:lpstr>Agenda for årsmøte</vt:lpstr>
      <vt:lpstr>3. Årsmeldingar</vt:lpstr>
      <vt:lpstr>4. Rekneskap</vt:lpstr>
      <vt:lpstr>5. Vedtekter / Styringsdokument Vedtekter</vt:lpstr>
      <vt:lpstr>5. Vedtekter / Styringsdokument Styringsprinsipp</vt:lpstr>
      <vt:lpstr>5. Vedtekter / Styringsdokument Reisegodgjersle og Startkontingent</vt:lpstr>
      <vt:lpstr>6. Fastsetje kontingent Medlemskontingent</vt:lpstr>
      <vt:lpstr>6. Fastsetje kontingent Treningsavgift</vt:lpstr>
      <vt:lpstr>7. Innkomne saker</vt:lpstr>
      <vt:lpstr>8. Val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Årsmøte Omvikdalen IL</dc:title>
  <dc:creator>Jonny</dc:creator>
  <cp:lastModifiedBy>Ann-Helen</cp:lastModifiedBy>
  <cp:revision>59</cp:revision>
  <dcterms:created xsi:type="dcterms:W3CDTF">2006-08-16T00:00:00Z</dcterms:created>
  <dcterms:modified xsi:type="dcterms:W3CDTF">2017-02-08T20:37:39Z</dcterms:modified>
</cp:coreProperties>
</file>